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sldIdLst>
    <p:sldId id="259" r:id="rId2"/>
    <p:sldId id="261" r:id="rId3"/>
    <p:sldId id="258" r:id="rId4"/>
    <p:sldId id="256" r:id="rId5"/>
    <p:sldId id="262" r:id="rId6"/>
    <p:sldId id="257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00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87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551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497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379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4889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314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9070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14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40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570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741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9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91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30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8456420-9EA4-4E72-83E0-504766D486E8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ECC987-7452-4B3E-AE6B-0BD8366BA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8305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  <p:sldLayoutId id="2147483880" r:id="rId13"/>
    <p:sldLayoutId id="2147483881" r:id="rId14"/>
    <p:sldLayoutId id="2147483882" r:id="rId15"/>
    <p:sldLayoutId id="2147483883" r:id="rId16"/>
    <p:sldLayoutId id="21474838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4550" y="135242"/>
            <a:ext cx="9144000" cy="5061012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СОЦИАЛЬНО-ЭКОНОМИЧЕСКИХ ИССЛЕДОВАНИЙ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АБХАЗИЯ 2020: ПОШАГОВЫЕ ДЕЙСТВИЯ ПО ВЫХОДУ ИЗ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КРИЗИСА»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404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328300" y="1641345"/>
            <a:ext cx="5318785" cy="3313039"/>
          </a:xfrm>
          <a:prstGeom prst="snip2Diag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p3d extrusionH="57150">
              <a:bevelT w="38100" h="38100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КРИЗИС: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Разрушение структурной организации общества;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Резкое снижение жизнеспособности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общества;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Деформация социальной идентичности базовой личности и др.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6710052" y="1641345"/>
            <a:ext cx="5151541" cy="3597745"/>
          </a:xfrm>
          <a:prstGeom prst="snip2Diag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p3d extrusionH="57150">
              <a:bevelT w="38100" h="38100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8105775" algn="l"/>
              </a:tabLst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ВОЗМОЖНЫЕ ПОСЛЕДСТВИЯ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8105775" algn="l"/>
              </a:tabLst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8105775" algn="l"/>
              </a:tabLst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Распад общества;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8105775" algn="l"/>
              </a:tabLst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Переход общества к новой социальной системе и др.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5668981" y="2921106"/>
            <a:ext cx="1019175" cy="1038225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763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скругленным углом 3"/>
          <p:cNvSpPr/>
          <p:nvPr/>
        </p:nvSpPr>
        <p:spPr>
          <a:xfrm>
            <a:off x="1802674" y="503513"/>
            <a:ext cx="9659587" cy="5412377"/>
          </a:xfrm>
          <a:prstGeom prst="round1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p3d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Cambria"/>
                <a:ea typeface="Calibri"/>
                <a:cs typeface="Times New Roman"/>
              </a:rPr>
              <a:t>Переход к программно-целевому планированию развития страны предполагает: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Внесение 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поправок в Конституцию РА;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Проведение организационных мероприятий по реформированию общества (институциональные преобразования), прежде всего, органов государственной власти и управления;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и принятие в установленном порядке Государственной программы социально-экономического развития страны на краткосрочную, среднесрочную и долгосрочную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перспективы</a:t>
            </a:r>
            <a:r>
              <a:rPr lang="ru-RU" sz="2400" kern="0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3438" y="308007"/>
            <a:ext cx="88382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МОДЕЛЬ НОВОЙ ПОЛИТИЧЕСКОЙ СИСТЕМЫ РЕСПУБЛИКИ АБХАЗИЯ 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75657" y="3098913"/>
            <a:ext cx="3097854" cy="12287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p3d extrusionH="57150">
              <a:bevelT w="38100" h="38100"/>
            </a:sp3d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Исполнительная власть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(Органы власти и управления)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47910" y="1134539"/>
            <a:ext cx="3083798" cy="12287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p3d extrusionH="57150">
              <a:bevelT w="38100" h="38100"/>
            </a:sp3d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Законодательная власть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(НС (Парламент) РА)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185554" y="3084464"/>
            <a:ext cx="3078227" cy="12287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p3d extrusionH="57150">
              <a:bevelT w="38100" h="38100"/>
            </a:sp3d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Судебная власть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(Верховный суд РА)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93233" y="5137264"/>
            <a:ext cx="2914650" cy="12287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p3d extrusionH="57150">
              <a:bevelT w="38100" h="38100"/>
            </a:sp3d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Органы местного самоуправления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2683550" y="1705881"/>
            <a:ext cx="1864360" cy="134175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2301042" y="1512365"/>
            <a:ext cx="2077720" cy="148399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111143" y="4342559"/>
            <a:ext cx="1424940" cy="124650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2849523" y="4532744"/>
            <a:ext cx="1614170" cy="141287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709495" y="1658734"/>
            <a:ext cx="1661795" cy="134175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7754263" y="1409494"/>
            <a:ext cx="1911350" cy="150812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7612023" y="4354624"/>
            <a:ext cx="1697990" cy="125793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7671078" y="4437494"/>
            <a:ext cx="2089785" cy="155511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4417338" y="3485309"/>
            <a:ext cx="3703955" cy="4508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511953" y="3767249"/>
            <a:ext cx="3574415" cy="4508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6055638" y="2407079"/>
            <a:ext cx="45085" cy="263588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6388378" y="2419144"/>
            <a:ext cx="45085" cy="2611120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97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51338" y="536245"/>
            <a:ext cx="9372724" cy="12573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Исполнительная власть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(Органы </a:t>
            </a: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власти и управления)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53188" y="2743200"/>
            <a:ext cx="4570874" cy="26838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Органы управления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(Руководитель – Председатель</a:t>
            </a:r>
            <a:r>
              <a:rPr kumimoji="0" lang="ru-RU" sz="3200" b="0" i="0" u="none" strike="noStrike" kern="0" cap="none" spc="0" normalizeH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СМ РА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51338" y="2743199"/>
            <a:ext cx="4570874" cy="26838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Органы власти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(Руководитель -Президент РА)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139786" y="1993260"/>
            <a:ext cx="1276441" cy="48577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9032793" y="1993259"/>
            <a:ext cx="1276441" cy="48577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173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812176" y="548640"/>
            <a:ext cx="9877894" cy="5422274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p3d extrusionH="57150">
              <a:bevelT w="38100" h="38100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ЭФФЕКТИВНОЕ ФУНКЦИОНИРОВАНИЕ СИСТЕМЫ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ВЛАСТИ </a:t>
            </a:r>
            <a:r>
              <a:rPr lang="ru-RU" b="1" kern="0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УПРАВЛЕНИЯ 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ПРЕДПОЛАГАЕТ: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Соответствие структурной организации системы власти и управления той структурной организации (отраслевой, территориальной и др.), которая имеется в обществе;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системы власти и управления кадрами,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отвечающими 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моральным и профессиональным требованиям.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64389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52400" y="1652616"/>
            <a:ext cx="4003964" cy="3663892"/>
          </a:xfrm>
          <a:prstGeom prst="ellipse">
            <a:avLst/>
          </a:prstGeom>
          <a:noFill/>
          <a:ln w="57150">
            <a:solidFill>
              <a:srgbClr val="39CBCF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ОБЩЕСТВО </a:t>
            </a:r>
            <a:endParaRPr lang="ru-RU" sz="1100" dirty="0">
              <a:solidFill>
                <a:schemeClr val="accent6">
                  <a:lumMod val="20000"/>
                  <a:lumOff val="80000"/>
                </a:schemeClr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(страна)</a:t>
            </a:r>
            <a:endParaRPr lang="ru-RU" sz="1100" dirty="0">
              <a:solidFill>
                <a:schemeClr val="accent6">
                  <a:lumMod val="20000"/>
                  <a:lumOff val="80000"/>
                </a:schemeClr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152400" y="1918033"/>
            <a:ext cx="3412547" cy="1076325"/>
          </a:xfrm>
          <a:prstGeom prst="homePlate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Реформирование системы власти и управления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7359974" y="1898476"/>
            <a:ext cx="2546026" cy="1076325"/>
          </a:xfrm>
          <a:prstGeom prst="homePlate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Внесение в Конституцию поправок 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020300" y="1898476"/>
            <a:ext cx="2171700" cy="1128570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Реорганизация системы власти и управления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886200" y="3948429"/>
            <a:ext cx="3335482" cy="1051560"/>
          </a:xfrm>
          <a:prstGeom prst="homePlate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Создание рабочей группы по подготовке Государственной  программы развития 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20300" y="3905566"/>
            <a:ext cx="2171700" cy="1125220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Выполнение Государственной программы развития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7359974" y="3908425"/>
            <a:ext cx="2643008" cy="1063625"/>
          </a:xfrm>
          <a:prstGeom prst="homePlate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Принятие проекта Государственной программы развития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742442" y="1898477"/>
            <a:ext cx="3479240" cy="1076325"/>
          </a:xfrm>
          <a:prstGeom prst="homePlate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Создание рабочей группы по конституционным поправкам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152399" y="3948429"/>
            <a:ext cx="3412547" cy="1039495"/>
          </a:xfrm>
          <a:prstGeom prst="homePlate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Переход к программно-целевому планированию развития </a:t>
            </a:r>
            <a:endParaRPr lang="ru-RU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5327639" y="2979535"/>
            <a:ext cx="9525" cy="847725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8516215" y="2994358"/>
            <a:ext cx="9525" cy="847725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11220450" y="2989580"/>
            <a:ext cx="9525" cy="847725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901931" y="3060700"/>
            <a:ext cx="9525" cy="847725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439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43950" algn="l"/>
              </a:tabLst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439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3335321" y="1422301"/>
            <a:ext cx="873198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86175" algn="l"/>
                <a:tab pos="5972175" algn="l"/>
                <a:tab pos="83820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1	                    2	                          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86175" algn="l"/>
                <a:tab pos="5972175" algn="l"/>
                <a:tab pos="83820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1056227" y="4707308"/>
            <a:ext cx="10569633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86150" algn="l"/>
                <a:tab pos="5838825" algn="l"/>
                <a:tab pos="840105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86150" algn="l"/>
                <a:tab pos="5838825" algn="l"/>
                <a:tab pos="84010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      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	                        2	                         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86150" algn="l"/>
                <a:tab pos="5838825" algn="l"/>
                <a:tab pos="84010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91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974429" y="3159010"/>
            <a:ext cx="4693847" cy="1528877"/>
          </a:xfrm>
          <a:prstGeom prst="roundRect">
            <a:avLst/>
          </a:prstGeom>
          <a:solidFill>
            <a:srgbClr val="39CBCF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Высший орган государственного управления – Совет Министров РА Руководитель – председатель СМ РА 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054" y="731853"/>
            <a:ext cx="11197222" cy="1528877"/>
          </a:xfrm>
          <a:prstGeom prst="roundRect">
            <a:avLst/>
          </a:prstGeom>
          <a:solidFill>
            <a:srgbClr val="39CBCF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Исполнительная власть 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(органы власти и управления)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1054" y="3159009"/>
            <a:ext cx="4781001" cy="1528877"/>
          </a:xfrm>
          <a:prstGeom prst="roundRect">
            <a:avLst/>
          </a:prstGeom>
          <a:solidFill>
            <a:srgbClr val="39CBCF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Высший орган государственной власти – Совет безопасности РА руководитель – Президент РА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5252055" y="3333737"/>
            <a:ext cx="1668370" cy="1179419"/>
          </a:xfrm>
          <a:prstGeom prst="leftRightArrow">
            <a:avLst/>
          </a:prstGeom>
          <a:solidFill>
            <a:srgbClr val="54CCDC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8605149" y="2350554"/>
            <a:ext cx="1008492" cy="728037"/>
          </a:xfrm>
          <a:prstGeom prst="downArrow">
            <a:avLst/>
          </a:prstGeom>
          <a:solidFill>
            <a:srgbClr val="54CCDC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963899" y="2353436"/>
            <a:ext cx="1008492" cy="728037"/>
          </a:xfrm>
          <a:prstGeom prst="downArrow">
            <a:avLst/>
          </a:prstGeom>
          <a:solidFill>
            <a:srgbClr val="54CCDC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573182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175</TotalTime>
  <Words>221</Words>
  <Application>Microsoft Office PowerPoint</Application>
  <PresentationFormat>Широкоэкранный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Century Gothic</vt:lpstr>
      <vt:lpstr>Times New Roman</vt:lpstr>
      <vt:lpstr>Wingdings 3</vt:lpstr>
      <vt:lpstr>Сектор</vt:lpstr>
      <vt:lpstr>ЦЕНТР СОЦИАЛЬНО-ЭКОНОМИЧЕСКИХ ИССЛЕДОВАНИЙ     «АБХАЗИЯ 2020: ПОШАГОВЫЕ ДЕЙСТВИЯ ПО ВЫХОДУ ИЗ КРИЗИСА»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21</cp:revision>
  <dcterms:created xsi:type="dcterms:W3CDTF">2020-02-06T09:41:02Z</dcterms:created>
  <dcterms:modified xsi:type="dcterms:W3CDTF">2020-03-04T10:23:57Z</dcterms:modified>
</cp:coreProperties>
</file>